
<file path=[Content_Types].xml><?xml version="1.0" encoding="utf-8"?>
<Types xmlns="http://schemas.openxmlformats.org/package/2006/content-types">
  <Default Extension="wmf" ContentType="image/x-wmf"/>
  <Default Extension="png" ContentType="image/png"/>
  <Default Extension="jpg" ContentType="image/jpe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slides/slide6.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Layouts/slideLayout10.xml" ContentType="application/vnd.openxmlformats-officedocument.presentationml.slideLayout+xml"/>
  <Override PartName="/ppt/slideLayouts/slideLayout4.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7.xml" ContentType="application/vnd.openxmlformats-officedocument.presentationml.slideLayout+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2.xml" ContentType="application/vnd.openxmlformats-officedocument.presentationml.slideLayout+xml"/>
  <Override PartName="/docProps/app.xml" ContentType="application/vnd.openxmlformats-officedocument.extended-propertie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s/slide4.xml" ContentType="application/vnd.openxmlformats-officedocument.presentationml.slide+xml"/>
  <Override PartName="/docProps/core.xml" ContentType="application/vnd.openxmlformats-package.core-properties+xml"/>
  <Override PartName="/ppt/viewProps.xml" ContentType="application/vnd.openxmlformats-officedocument.presentationml.viewProps+xml"/>
  <Override PartName="/ppt/slides/slide7.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slideMasters/slideMaster1.xml" ContentType="application/vnd.openxmlformats-officedocument.presentationml.slideMaster+xml"/>
  <Override PartName="/ppt/presentation.xml" ContentType="application/vnd.openxmlformats-officedocument.presentationml.presentation.main+xml"/>
  <Override PartName="/ppt/tableStyles.xml" ContentType="application/vnd.openxmlformats-officedocument.presentationml.tableStyles+xml"/>
  <Override PartName="/ppt/theme/theme1.xml" ContentType="application/vnd.openxmlformats-officedocument.them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aveSubsetFonts="1">
  <p:sldMasterIdLst>
    <p:sldMasterId id="2147483648" r:id="rId1"/>
  </p:sldMasterIdLst>
  <p:sldIdLst>
    <p:sldId id="256" r:id="rId3"/>
    <p:sldId id="257" r:id="rId4"/>
    <p:sldId id="258" r:id="rId5"/>
    <p:sldId id="259" r:id="rId6"/>
    <p:sldId id="260" r:id="rId7"/>
    <p:sldId id="261" r:id="rId8"/>
    <p:sldId id="262" r:id="rId9"/>
  </p:sldIdLst>
  <p:sldSz cx="12192000" cy="6858000"/>
  <p:notesSz cx="12192000" cy="6858000"/>
  <p:defaultTextStyle>
    <a:defPPr>
      <a:defRPr lang="es-E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4" d="100"/>
          <a:sy n="104" d="100"/>
        </p:scale>
        <p:origin x="-1236" y="-90"/>
      </p:cViewPr>
      <p:guideLst>
        <p:guide pos="2160" orient="horz"/>
        <p:guide pos="2880"/>
      </p:guideLst>
    </p:cSldViewPr>
  </p:slideViewPr>
  <p:notesTextViewPr>
    <p:cViewPr>
      <p:scale>
        <a:sx n="100" d="100"/>
        <a:sy n="100" d="100"/>
      </p:scale>
      <p:origin x="0" y="0"/>
    </p:cViewPr>
  </p:notesText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presProps" Target="presProps.xml" /><Relationship Id="rId11" Type="http://schemas.openxmlformats.org/officeDocument/2006/relationships/tableStyles" Target="tableStyles.xml" /><Relationship Id="rId12" Type="http://schemas.openxmlformats.org/officeDocument/2006/relationships/viewProps" Target="viewProps.xml" /></Relationships>
</file>

<file path=ppt/media/image1.jpg>
</file>

<file path=ppt/media/image2.jpg>
</file>

<file path=ppt/media/image3.png>
</file>

<file path=ppt/media/image4.png>
</file>

<file path=ppt/media/image5.png>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 userDrawn="1">
  <p:cSld name="Title Slide">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a:xfrm>
            <a:off x="1523999" y="1122363"/>
            <a:ext cx="9144000" cy="2387599"/>
          </a:xfrm>
        </p:spPr>
        <p:txBody>
          <a:bodyPr anchor="b"/>
          <a:lstStyle>
            <a:lvl1pPr algn="ctr">
              <a:defRPr sz="6000"/>
            </a:lvl1pPr>
          </a:lstStyle>
          <a:p>
            <a:pPr>
              <a:defRPr/>
            </a:pPr>
            <a:r>
              <a:rPr lang="es-ES"/>
              <a:t>Click to edit Master title style</a:t>
            </a:r>
            <a:endParaRPr lang="es-ES"/>
          </a:p>
        </p:txBody>
      </p:sp>
      <p:sp>
        <p:nvSpPr>
          <p:cNvPr id="3" name="Subtitle 2"/>
          <p:cNvSpPr>
            <a:spLocks noGrp="1"/>
          </p:cNvSpPr>
          <p:nvPr>
            <p:ph type="subTitle" idx="1"/>
          </p:nvPr>
        </p:nvSpPr>
        <p:spPr bwMode="auto">
          <a:xfrm>
            <a:off x="1523999" y="3602037"/>
            <a:ext cx="9144000" cy="165576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s-ES"/>
              <a:t>Click to edit Master subtitle style</a:t>
            </a:r>
            <a:endParaRPr lang="es-ES"/>
          </a:p>
        </p:txBody>
      </p:sp>
      <p:sp>
        <p:nvSpPr>
          <p:cNvPr id="4" name="Date Placeholder 3"/>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5" name="Footer Placeholder 4"/>
          <p:cNvSpPr>
            <a:spLocks noGrp="1"/>
          </p:cNvSpPr>
          <p:nvPr>
            <p:ph type="ftr" sz="quarter" idx="11"/>
          </p:nvPr>
        </p:nvSpPr>
        <p:spPr bwMode="auto"/>
        <p:txBody>
          <a:bodyPr/>
          <a:lstStyle/>
          <a:p>
            <a:pPr>
              <a:defRPr/>
            </a:pPr>
            <a:endParaRPr lang="es-E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x" userDrawn="1">
  <p:cSld name="Title and Vertical Tex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s-ES"/>
              <a:t>Click to edit Master title style</a:t>
            </a:r>
            <a:endParaRPr lang="es-ES"/>
          </a:p>
        </p:txBody>
      </p:sp>
      <p:sp>
        <p:nvSpPr>
          <p:cNvPr id="3" name="Vertical Text Placeholder 2"/>
          <p:cNvSpPr>
            <a:spLocks noGrp="1"/>
          </p:cNvSpPr>
          <p:nvPr>
            <p:ph type="body" orient="vert" idx="1"/>
          </p:nvPr>
        </p:nvSpPr>
        <p:spPr bwMode="auto"/>
        <p:txBody>
          <a:bodyPr vert="eaVert"/>
          <a:lstStyle/>
          <a:p>
            <a:pPr lvl="0">
              <a:defRPr/>
            </a:pPr>
            <a:r>
              <a:rPr lang="es-ES"/>
              <a:t>Click to edit Master text styles</a:t>
            </a:r>
            <a:endParaRPr/>
          </a:p>
          <a:p>
            <a:pPr lvl="1">
              <a:defRPr/>
            </a:pPr>
            <a:r>
              <a:rPr lang="es-ES"/>
              <a:t>Second level</a:t>
            </a:r>
            <a:endParaRPr/>
          </a:p>
          <a:p>
            <a:pPr lvl="2">
              <a:defRPr/>
            </a:pPr>
            <a:r>
              <a:rPr lang="es-ES"/>
              <a:t>Third level</a:t>
            </a:r>
            <a:endParaRPr/>
          </a:p>
          <a:p>
            <a:pPr lvl="3">
              <a:defRPr/>
            </a:pPr>
            <a:r>
              <a:rPr lang="es-ES"/>
              <a:t>Fourth level</a:t>
            </a:r>
            <a:endParaRPr/>
          </a:p>
          <a:p>
            <a:pPr lvl="4">
              <a:defRPr/>
            </a:pPr>
            <a:r>
              <a:rPr lang="es-ES"/>
              <a:t>Fifth level</a:t>
            </a:r>
            <a:endParaRPr lang="es-ES"/>
          </a:p>
        </p:txBody>
      </p:sp>
      <p:sp>
        <p:nvSpPr>
          <p:cNvPr id="4" name="Date Placeholder 3"/>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5" name="Footer Placeholder 4"/>
          <p:cNvSpPr>
            <a:spLocks noGrp="1"/>
          </p:cNvSpPr>
          <p:nvPr>
            <p:ph type="ftr" sz="quarter" idx="11"/>
          </p:nvPr>
        </p:nvSpPr>
        <p:spPr bwMode="auto"/>
        <p:txBody>
          <a:bodyPr/>
          <a:lstStyle/>
          <a:p>
            <a:pPr>
              <a:defRPr/>
            </a:pPr>
            <a:endParaRPr lang="es-E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itleAndTx" userDrawn="1">
  <p:cSld name="Vertical Title and Text">
    <p:spTree>
      <p:nvGrpSpPr>
        <p:cNvPr id="1" name=""/>
        <p:cNvGrpSpPr/>
        <p:nvPr/>
      </p:nvGrpSpPr>
      <p:grpSpPr bwMode="auto">
        <a:xfrm>
          <a:off x="0" y="0"/>
          <a:ext cx="0" cy="0"/>
          <a:chOff x="0" y="0"/>
          <a:chExt cx="0" cy="0"/>
        </a:xfrm>
      </p:grpSpPr>
      <p:sp>
        <p:nvSpPr>
          <p:cNvPr id="2" name="Vertical Title 1"/>
          <p:cNvSpPr>
            <a:spLocks noGrp="1"/>
          </p:cNvSpPr>
          <p:nvPr>
            <p:ph type="title" orient="vert"/>
          </p:nvPr>
        </p:nvSpPr>
        <p:spPr bwMode="auto">
          <a:xfrm>
            <a:off x="8724899" y="365124"/>
            <a:ext cx="2628900" cy="5811837"/>
          </a:xfrm>
        </p:spPr>
        <p:txBody>
          <a:bodyPr vert="eaVert"/>
          <a:lstStyle/>
          <a:p>
            <a:pPr>
              <a:defRPr/>
            </a:pPr>
            <a:r>
              <a:rPr lang="es-ES"/>
              <a:t>Click to edit Master title style</a:t>
            </a:r>
            <a:endParaRPr lang="es-ES"/>
          </a:p>
        </p:txBody>
      </p:sp>
      <p:sp>
        <p:nvSpPr>
          <p:cNvPr id="3" name="Vertical Text Placeholder 2"/>
          <p:cNvSpPr>
            <a:spLocks noGrp="1"/>
          </p:cNvSpPr>
          <p:nvPr>
            <p:ph type="body" orient="vert" idx="1"/>
          </p:nvPr>
        </p:nvSpPr>
        <p:spPr bwMode="auto">
          <a:xfrm>
            <a:off x="838199" y="365124"/>
            <a:ext cx="7734299" cy="5811837"/>
          </a:xfrm>
        </p:spPr>
        <p:txBody>
          <a:bodyPr vert="eaVert"/>
          <a:lstStyle/>
          <a:p>
            <a:pPr lvl="0">
              <a:defRPr/>
            </a:pPr>
            <a:r>
              <a:rPr lang="es-ES"/>
              <a:t>Click to edit Master text styles</a:t>
            </a:r>
            <a:endParaRPr/>
          </a:p>
          <a:p>
            <a:pPr lvl="1">
              <a:defRPr/>
            </a:pPr>
            <a:r>
              <a:rPr lang="es-ES"/>
              <a:t>Second level</a:t>
            </a:r>
            <a:endParaRPr/>
          </a:p>
          <a:p>
            <a:pPr lvl="2">
              <a:defRPr/>
            </a:pPr>
            <a:r>
              <a:rPr lang="es-ES"/>
              <a:t>Third level</a:t>
            </a:r>
            <a:endParaRPr/>
          </a:p>
          <a:p>
            <a:pPr lvl="3">
              <a:defRPr/>
            </a:pPr>
            <a:r>
              <a:rPr lang="es-ES"/>
              <a:t>Fourth level</a:t>
            </a:r>
            <a:endParaRPr/>
          </a:p>
          <a:p>
            <a:pPr lvl="4">
              <a:defRPr/>
            </a:pPr>
            <a:r>
              <a:rPr lang="es-ES"/>
              <a:t>Fifth level</a:t>
            </a:r>
            <a:endParaRPr lang="es-ES"/>
          </a:p>
        </p:txBody>
      </p:sp>
      <p:sp>
        <p:nvSpPr>
          <p:cNvPr id="4" name="Date Placeholder 3"/>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5" name="Footer Placeholder 4"/>
          <p:cNvSpPr>
            <a:spLocks noGrp="1"/>
          </p:cNvSpPr>
          <p:nvPr>
            <p:ph type="ftr" sz="quarter" idx="11"/>
          </p:nvPr>
        </p:nvSpPr>
        <p:spPr bwMode="auto"/>
        <p:txBody>
          <a:bodyPr/>
          <a:lstStyle/>
          <a:p>
            <a:pPr>
              <a:defRPr/>
            </a:pPr>
            <a:endParaRPr lang="es-E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s-ES"/>
              <a:t>Click to edit Master title style</a:t>
            </a:r>
            <a:endParaRPr lang="es-ES"/>
          </a:p>
        </p:txBody>
      </p:sp>
      <p:sp>
        <p:nvSpPr>
          <p:cNvPr id="3" name="Content Placeholder 2"/>
          <p:cNvSpPr>
            <a:spLocks noGrp="1"/>
          </p:cNvSpPr>
          <p:nvPr>
            <p:ph idx="1"/>
          </p:nvPr>
        </p:nvSpPr>
        <p:spPr bwMode="auto"/>
        <p:txBody>
          <a:bodyPr/>
          <a:lstStyle/>
          <a:p>
            <a:pPr lvl="0">
              <a:defRPr/>
            </a:pPr>
            <a:r>
              <a:rPr lang="es-ES"/>
              <a:t>Click to edit Master text styles</a:t>
            </a:r>
            <a:endParaRPr/>
          </a:p>
          <a:p>
            <a:pPr lvl="1">
              <a:defRPr/>
            </a:pPr>
            <a:r>
              <a:rPr lang="es-ES"/>
              <a:t>Second level</a:t>
            </a:r>
            <a:endParaRPr/>
          </a:p>
          <a:p>
            <a:pPr lvl="2">
              <a:defRPr/>
            </a:pPr>
            <a:r>
              <a:rPr lang="es-ES"/>
              <a:t>Third level</a:t>
            </a:r>
            <a:endParaRPr/>
          </a:p>
          <a:p>
            <a:pPr lvl="3">
              <a:defRPr/>
            </a:pPr>
            <a:r>
              <a:rPr lang="es-ES"/>
              <a:t>Fourth level</a:t>
            </a:r>
            <a:endParaRPr/>
          </a:p>
          <a:p>
            <a:pPr lvl="4">
              <a:defRPr/>
            </a:pPr>
            <a:r>
              <a:rPr lang="es-ES"/>
              <a:t>Fifth level</a:t>
            </a:r>
            <a:endParaRPr lang="es-ES"/>
          </a:p>
        </p:txBody>
      </p:sp>
      <p:sp>
        <p:nvSpPr>
          <p:cNvPr id="4" name="Date Placeholder 3"/>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5" name="Footer Placeholder 4"/>
          <p:cNvSpPr>
            <a:spLocks noGrp="1"/>
          </p:cNvSpPr>
          <p:nvPr>
            <p:ph type="ftr" sz="quarter" idx="11"/>
          </p:nvPr>
        </p:nvSpPr>
        <p:spPr bwMode="auto"/>
        <p:txBody>
          <a:bodyPr/>
          <a:lstStyle/>
          <a:p>
            <a:pPr>
              <a:defRPr/>
            </a:pPr>
            <a:endParaRPr lang="es-E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secHead"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1849" y="1709737"/>
            <a:ext cx="10515600" cy="2852736"/>
          </a:xfrm>
        </p:spPr>
        <p:txBody>
          <a:bodyPr anchor="b"/>
          <a:lstStyle>
            <a:lvl1pPr>
              <a:defRPr sz="6000"/>
            </a:lvl1pPr>
          </a:lstStyle>
          <a:p>
            <a:pPr>
              <a:defRPr/>
            </a:pPr>
            <a:r>
              <a:rPr lang="es-ES"/>
              <a:t>Click to edit Master title style</a:t>
            </a:r>
            <a:endParaRPr lang="es-ES"/>
          </a:p>
        </p:txBody>
      </p:sp>
      <p:sp>
        <p:nvSpPr>
          <p:cNvPr id="3" name="Text Placeholder 2"/>
          <p:cNvSpPr>
            <a:spLocks noGrp="1"/>
          </p:cNvSpPr>
          <p:nvPr>
            <p:ph type="body" idx="1"/>
          </p:nvPr>
        </p:nvSpPr>
        <p:spPr bwMode="auto">
          <a:xfrm>
            <a:off x="831849" y="4589462"/>
            <a:ext cx="10515600" cy="1500186"/>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s-ES"/>
              <a:t>Click to edit Master text styles</a:t>
            </a:r>
            <a:endParaRPr/>
          </a:p>
        </p:txBody>
      </p:sp>
      <p:sp>
        <p:nvSpPr>
          <p:cNvPr id="4" name="Date Placeholder 3"/>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5" name="Footer Placeholder 4"/>
          <p:cNvSpPr>
            <a:spLocks noGrp="1"/>
          </p:cNvSpPr>
          <p:nvPr>
            <p:ph type="ftr" sz="quarter" idx="11"/>
          </p:nvPr>
        </p:nvSpPr>
        <p:spPr bwMode="auto"/>
        <p:txBody>
          <a:bodyPr/>
          <a:lstStyle/>
          <a:p>
            <a:pPr>
              <a:defRPr/>
            </a:pPr>
            <a:endParaRPr lang="es-E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Obj" userDrawn="1">
  <p:cSld name="Two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s-ES"/>
              <a:t>Click to edit Master title style</a:t>
            </a:r>
            <a:endParaRPr lang="es-ES"/>
          </a:p>
        </p:txBody>
      </p:sp>
      <p:sp>
        <p:nvSpPr>
          <p:cNvPr id="3" name="Content Placeholder 2"/>
          <p:cNvSpPr>
            <a:spLocks noGrp="1"/>
          </p:cNvSpPr>
          <p:nvPr>
            <p:ph sz="half" idx="1"/>
          </p:nvPr>
        </p:nvSpPr>
        <p:spPr bwMode="auto">
          <a:xfrm>
            <a:off x="838199" y="1825624"/>
            <a:ext cx="5181599" cy="4351338"/>
          </a:xfrm>
        </p:spPr>
        <p:txBody>
          <a:bodyPr/>
          <a:lstStyle/>
          <a:p>
            <a:pPr lvl="0">
              <a:defRPr/>
            </a:pPr>
            <a:r>
              <a:rPr lang="es-ES"/>
              <a:t>Click to edit Master text styles</a:t>
            </a:r>
            <a:endParaRPr/>
          </a:p>
          <a:p>
            <a:pPr lvl="1">
              <a:defRPr/>
            </a:pPr>
            <a:r>
              <a:rPr lang="es-ES"/>
              <a:t>Second level</a:t>
            </a:r>
            <a:endParaRPr/>
          </a:p>
          <a:p>
            <a:pPr lvl="2">
              <a:defRPr/>
            </a:pPr>
            <a:r>
              <a:rPr lang="es-ES"/>
              <a:t>Third level</a:t>
            </a:r>
            <a:endParaRPr/>
          </a:p>
          <a:p>
            <a:pPr lvl="3">
              <a:defRPr/>
            </a:pPr>
            <a:r>
              <a:rPr lang="es-ES"/>
              <a:t>Fourth level</a:t>
            </a:r>
            <a:endParaRPr/>
          </a:p>
          <a:p>
            <a:pPr lvl="4">
              <a:defRPr/>
            </a:pPr>
            <a:r>
              <a:rPr lang="es-ES"/>
              <a:t>Fifth level</a:t>
            </a:r>
            <a:endParaRPr lang="es-ES"/>
          </a:p>
        </p:txBody>
      </p:sp>
      <p:sp>
        <p:nvSpPr>
          <p:cNvPr id="4" name="Content Placeholder 3"/>
          <p:cNvSpPr>
            <a:spLocks noGrp="1"/>
          </p:cNvSpPr>
          <p:nvPr>
            <p:ph sz="half" idx="2"/>
          </p:nvPr>
        </p:nvSpPr>
        <p:spPr bwMode="auto">
          <a:xfrm>
            <a:off x="6172200" y="1825624"/>
            <a:ext cx="5181599" cy="4351338"/>
          </a:xfrm>
        </p:spPr>
        <p:txBody>
          <a:bodyPr/>
          <a:lstStyle/>
          <a:p>
            <a:pPr lvl="0">
              <a:defRPr/>
            </a:pPr>
            <a:r>
              <a:rPr lang="es-ES"/>
              <a:t>Click to edit Master text styles</a:t>
            </a:r>
            <a:endParaRPr/>
          </a:p>
          <a:p>
            <a:pPr lvl="1">
              <a:defRPr/>
            </a:pPr>
            <a:r>
              <a:rPr lang="es-ES"/>
              <a:t>Second level</a:t>
            </a:r>
            <a:endParaRPr/>
          </a:p>
          <a:p>
            <a:pPr lvl="2">
              <a:defRPr/>
            </a:pPr>
            <a:r>
              <a:rPr lang="es-ES"/>
              <a:t>Third level</a:t>
            </a:r>
            <a:endParaRPr/>
          </a:p>
          <a:p>
            <a:pPr lvl="3">
              <a:defRPr/>
            </a:pPr>
            <a:r>
              <a:rPr lang="es-ES"/>
              <a:t>Fourth level</a:t>
            </a:r>
            <a:endParaRPr/>
          </a:p>
          <a:p>
            <a:pPr lvl="4">
              <a:defRPr/>
            </a:pPr>
            <a:r>
              <a:rPr lang="es-ES"/>
              <a:t>Fifth level</a:t>
            </a:r>
            <a:endParaRPr lang="es-ES"/>
          </a:p>
        </p:txBody>
      </p:sp>
      <p:sp>
        <p:nvSpPr>
          <p:cNvPr id="5" name="Date Placeholder 4"/>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6" name="Footer Placeholder 5"/>
          <p:cNvSpPr>
            <a:spLocks noGrp="1"/>
          </p:cNvSpPr>
          <p:nvPr>
            <p:ph type="ftr" sz="quarter" idx="11"/>
          </p:nvPr>
        </p:nvSpPr>
        <p:spPr bwMode="auto"/>
        <p:txBody>
          <a:bodyPr/>
          <a:lstStyle/>
          <a:p>
            <a:pPr>
              <a:defRPr/>
            </a:pPr>
            <a:endParaRPr lang="es-ES"/>
          </a:p>
        </p:txBody>
      </p:sp>
      <p:sp>
        <p:nvSpPr>
          <p:cNvPr id="7" name="Slide Number Placeholder 6"/>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TxTwoObj" userDrawn="1">
  <p:cSld name="Comparis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7" y="365124"/>
            <a:ext cx="10515600" cy="1325562"/>
          </a:xfrm>
        </p:spPr>
        <p:txBody>
          <a:bodyPr/>
          <a:lstStyle/>
          <a:p>
            <a:pPr>
              <a:defRPr/>
            </a:pPr>
            <a:r>
              <a:rPr lang="es-ES"/>
              <a:t>Click to edit Master title style</a:t>
            </a:r>
            <a:endParaRPr lang="es-ES"/>
          </a:p>
        </p:txBody>
      </p:sp>
      <p:sp>
        <p:nvSpPr>
          <p:cNvPr id="3" name="Text Placeholder 2"/>
          <p:cNvSpPr>
            <a:spLocks noGrp="1"/>
          </p:cNvSpPr>
          <p:nvPr>
            <p:ph type="body" idx="1"/>
          </p:nvPr>
        </p:nvSpPr>
        <p:spPr bwMode="auto">
          <a:xfrm>
            <a:off x="839787" y="1681162"/>
            <a:ext cx="5157786" cy="82391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s-ES"/>
              <a:t>Click to edit Master text styles</a:t>
            </a:r>
            <a:endParaRPr/>
          </a:p>
        </p:txBody>
      </p:sp>
      <p:sp>
        <p:nvSpPr>
          <p:cNvPr id="4" name="Content Placeholder 3"/>
          <p:cNvSpPr>
            <a:spLocks noGrp="1"/>
          </p:cNvSpPr>
          <p:nvPr>
            <p:ph sz="half" idx="2"/>
          </p:nvPr>
        </p:nvSpPr>
        <p:spPr bwMode="auto">
          <a:xfrm>
            <a:off x="839787" y="2505074"/>
            <a:ext cx="5157786" cy="3684587"/>
          </a:xfrm>
        </p:spPr>
        <p:txBody>
          <a:bodyPr/>
          <a:lstStyle/>
          <a:p>
            <a:pPr lvl="0">
              <a:defRPr/>
            </a:pPr>
            <a:r>
              <a:rPr lang="es-ES"/>
              <a:t>Click to edit Master text styles</a:t>
            </a:r>
            <a:endParaRPr/>
          </a:p>
          <a:p>
            <a:pPr lvl="1">
              <a:defRPr/>
            </a:pPr>
            <a:r>
              <a:rPr lang="es-ES"/>
              <a:t>Second level</a:t>
            </a:r>
            <a:endParaRPr/>
          </a:p>
          <a:p>
            <a:pPr lvl="2">
              <a:defRPr/>
            </a:pPr>
            <a:r>
              <a:rPr lang="es-ES"/>
              <a:t>Third level</a:t>
            </a:r>
            <a:endParaRPr/>
          </a:p>
          <a:p>
            <a:pPr lvl="3">
              <a:defRPr/>
            </a:pPr>
            <a:r>
              <a:rPr lang="es-ES"/>
              <a:t>Fourth level</a:t>
            </a:r>
            <a:endParaRPr/>
          </a:p>
          <a:p>
            <a:pPr lvl="4">
              <a:defRPr/>
            </a:pPr>
            <a:r>
              <a:rPr lang="es-ES"/>
              <a:t>Fifth level</a:t>
            </a:r>
            <a:endParaRPr lang="es-ES"/>
          </a:p>
        </p:txBody>
      </p:sp>
      <p:sp>
        <p:nvSpPr>
          <p:cNvPr id="5" name="Text Placeholder 4"/>
          <p:cNvSpPr>
            <a:spLocks noGrp="1"/>
          </p:cNvSpPr>
          <p:nvPr>
            <p:ph type="body" sz="quarter" idx="3"/>
          </p:nvPr>
        </p:nvSpPr>
        <p:spPr bwMode="auto">
          <a:xfrm>
            <a:off x="6172200" y="1681162"/>
            <a:ext cx="5183187" cy="82391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s-ES"/>
              <a:t>Click to edit Master text styles</a:t>
            </a:r>
            <a:endParaRPr/>
          </a:p>
        </p:txBody>
      </p:sp>
      <p:sp>
        <p:nvSpPr>
          <p:cNvPr id="6" name="Content Placeholder 5"/>
          <p:cNvSpPr>
            <a:spLocks noGrp="1"/>
          </p:cNvSpPr>
          <p:nvPr>
            <p:ph sz="quarter" idx="4"/>
          </p:nvPr>
        </p:nvSpPr>
        <p:spPr bwMode="auto">
          <a:xfrm>
            <a:off x="6172200" y="2505074"/>
            <a:ext cx="5183187" cy="3684587"/>
          </a:xfrm>
        </p:spPr>
        <p:txBody>
          <a:bodyPr/>
          <a:lstStyle/>
          <a:p>
            <a:pPr lvl="0">
              <a:defRPr/>
            </a:pPr>
            <a:r>
              <a:rPr lang="es-ES"/>
              <a:t>Click to edit Master text styles</a:t>
            </a:r>
            <a:endParaRPr/>
          </a:p>
          <a:p>
            <a:pPr lvl="1">
              <a:defRPr/>
            </a:pPr>
            <a:r>
              <a:rPr lang="es-ES"/>
              <a:t>Second level</a:t>
            </a:r>
            <a:endParaRPr/>
          </a:p>
          <a:p>
            <a:pPr lvl="2">
              <a:defRPr/>
            </a:pPr>
            <a:r>
              <a:rPr lang="es-ES"/>
              <a:t>Third level</a:t>
            </a:r>
            <a:endParaRPr/>
          </a:p>
          <a:p>
            <a:pPr lvl="3">
              <a:defRPr/>
            </a:pPr>
            <a:r>
              <a:rPr lang="es-ES"/>
              <a:t>Fourth level</a:t>
            </a:r>
            <a:endParaRPr/>
          </a:p>
          <a:p>
            <a:pPr lvl="4">
              <a:defRPr/>
            </a:pPr>
            <a:r>
              <a:rPr lang="es-ES"/>
              <a:t>Fifth level</a:t>
            </a:r>
            <a:endParaRPr lang="es-ES"/>
          </a:p>
        </p:txBody>
      </p:sp>
      <p:sp>
        <p:nvSpPr>
          <p:cNvPr id="7" name="Date Placeholder 6"/>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8" name="Footer Placeholder 7"/>
          <p:cNvSpPr>
            <a:spLocks noGrp="1"/>
          </p:cNvSpPr>
          <p:nvPr>
            <p:ph type="ftr" sz="quarter" idx="11"/>
          </p:nvPr>
        </p:nvSpPr>
        <p:spPr bwMode="auto"/>
        <p:txBody>
          <a:bodyPr/>
          <a:lstStyle/>
          <a:p>
            <a:pPr>
              <a:defRPr/>
            </a:pPr>
            <a:endParaRPr lang="es-ES"/>
          </a:p>
        </p:txBody>
      </p:sp>
      <p:sp>
        <p:nvSpPr>
          <p:cNvPr id="9" name="Slide Number Placeholder 8"/>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Only" userDrawn="1">
  <p:cSld name="Title Only">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s-ES"/>
              <a:t>Click to edit Master title style</a:t>
            </a:r>
            <a:endParaRPr lang="es-ES"/>
          </a:p>
        </p:txBody>
      </p:sp>
      <p:sp>
        <p:nvSpPr>
          <p:cNvPr id="3" name="Date Placeholder 2"/>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4" name="Footer Placeholder 3"/>
          <p:cNvSpPr>
            <a:spLocks noGrp="1"/>
          </p:cNvSpPr>
          <p:nvPr>
            <p:ph type="ftr" sz="quarter" idx="11"/>
          </p:nvPr>
        </p:nvSpPr>
        <p:spPr bwMode="auto"/>
        <p:txBody>
          <a:bodyPr/>
          <a:lstStyle/>
          <a:p>
            <a:pPr>
              <a:defRPr/>
            </a:pPr>
            <a:endParaRPr lang="es-ES"/>
          </a:p>
        </p:txBody>
      </p:sp>
      <p:sp>
        <p:nvSpPr>
          <p:cNvPr id="5" name="Slide Number Placeholder 4"/>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blank" userDrawn="1">
  <p:cSld name="Blank">
    <p:spTree>
      <p:nvGrpSpPr>
        <p:cNvPr id="1" name=""/>
        <p:cNvGrpSpPr/>
        <p:nvPr/>
      </p:nvGrpSpPr>
      <p:grpSpPr bwMode="auto">
        <a:xfrm>
          <a:off x="0" y="0"/>
          <a:ext cx="0" cy="0"/>
          <a:chOff x="0" y="0"/>
          <a:chExt cx="0" cy="0"/>
        </a:xfrm>
      </p:grpSpPr>
      <p:sp>
        <p:nvSpPr>
          <p:cNvPr id="2" name="Date Placeholder 1"/>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3" name="Footer Placeholder 2"/>
          <p:cNvSpPr>
            <a:spLocks noGrp="1"/>
          </p:cNvSpPr>
          <p:nvPr>
            <p:ph type="ftr" sz="quarter" idx="11"/>
          </p:nvPr>
        </p:nvSpPr>
        <p:spPr bwMode="auto"/>
        <p:txBody>
          <a:bodyPr/>
          <a:lstStyle/>
          <a:p>
            <a:pPr>
              <a:defRPr/>
            </a:pPr>
            <a:endParaRPr lang="es-ES"/>
          </a:p>
        </p:txBody>
      </p:sp>
      <p:sp>
        <p:nvSpPr>
          <p:cNvPr id="4" name="Slide Number Placeholder 3"/>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Tx" userDrawn="1">
  <p:cSld name="Content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7" y="457200"/>
            <a:ext cx="3932236" cy="1600200"/>
          </a:xfrm>
        </p:spPr>
        <p:txBody>
          <a:bodyPr anchor="b"/>
          <a:lstStyle>
            <a:lvl1pPr>
              <a:defRPr sz="3200"/>
            </a:lvl1pPr>
          </a:lstStyle>
          <a:p>
            <a:pPr>
              <a:defRPr/>
            </a:pPr>
            <a:r>
              <a:rPr lang="es-ES"/>
              <a:t>Click to edit Master title style</a:t>
            </a:r>
            <a:endParaRPr lang="es-ES"/>
          </a:p>
        </p:txBody>
      </p:sp>
      <p:sp>
        <p:nvSpPr>
          <p:cNvPr id="3" name="Content Placeholder 2"/>
          <p:cNvSpPr>
            <a:spLocks noGrp="1"/>
          </p:cNvSpPr>
          <p:nvPr>
            <p:ph idx="1"/>
          </p:nvPr>
        </p:nvSpPr>
        <p:spPr bwMode="auto">
          <a:xfrm>
            <a:off x="5183187" y="987424"/>
            <a:ext cx="6172200" cy="48736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s-ES"/>
              <a:t>Click to edit Master text styles</a:t>
            </a:r>
            <a:endParaRPr/>
          </a:p>
          <a:p>
            <a:pPr lvl="1">
              <a:defRPr/>
            </a:pPr>
            <a:r>
              <a:rPr lang="es-ES"/>
              <a:t>Second level</a:t>
            </a:r>
            <a:endParaRPr/>
          </a:p>
          <a:p>
            <a:pPr lvl="2">
              <a:defRPr/>
            </a:pPr>
            <a:r>
              <a:rPr lang="es-ES"/>
              <a:t>Third level</a:t>
            </a:r>
            <a:endParaRPr/>
          </a:p>
          <a:p>
            <a:pPr lvl="3">
              <a:defRPr/>
            </a:pPr>
            <a:r>
              <a:rPr lang="es-ES"/>
              <a:t>Fourth level</a:t>
            </a:r>
            <a:endParaRPr/>
          </a:p>
          <a:p>
            <a:pPr lvl="4">
              <a:defRPr/>
            </a:pPr>
            <a:r>
              <a:rPr lang="es-ES"/>
              <a:t>Fifth level</a:t>
            </a:r>
            <a:endParaRPr lang="es-ES"/>
          </a:p>
        </p:txBody>
      </p:sp>
      <p:sp>
        <p:nvSpPr>
          <p:cNvPr id="4" name="Text Placeholder 3"/>
          <p:cNvSpPr>
            <a:spLocks noGrp="1"/>
          </p:cNvSpPr>
          <p:nvPr>
            <p:ph type="body" sz="half" idx="2"/>
          </p:nvPr>
        </p:nvSpPr>
        <p:spPr bwMode="auto">
          <a:xfrm>
            <a:off x="839787" y="2057400"/>
            <a:ext cx="3932236" cy="3811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s-ES"/>
              <a:t>Click to edit Master text styles</a:t>
            </a:r>
            <a:endParaRPr/>
          </a:p>
        </p:txBody>
      </p:sp>
      <p:sp>
        <p:nvSpPr>
          <p:cNvPr id="5" name="Date Placeholder 4"/>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6" name="Footer Placeholder 5"/>
          <p:cNvSpPr>
            <a:spLocks noGrp="1"/>
          </p:cNvSpPr>
          <p:nvPr>
            <p:ph type="ftr" sz="quarter" idx="11"/>
          </p:nvPr>
        </p:nvSpPr>
        <p:spPr bwMode="auto"/>
        <p:txBody>
          <a:bodyPr/>
          <a:lstStyle/>
          <a:p>
            <a:pPr>
              <a:defRPr/>
            </a:pPr>
            <a:endParaRPr lang="es-ES"/>
          </a:p>
        </p:txBody>
      </p:sp>
      <p:sp>
        <p:nvSpPr>
          <p:cNvPr id="7" name="Slide Number Placeholder 6"/>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picTx" userDrawn="1">
  <p:cSld name="Picture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7" y="457200"/>
            <a:ext cx="3932236" cy="1600200"/>
          </a:xfrm>
        </p:spPr>
        <p:txBody>
          <a:bodyPr anchor="b"/>
          <a:lstStyle>
            <a:lvl1pPr>
              <a:defRPr sz="3200"/>
            </a:lvl1pPr>
          </a:lstStyle>
          <a:p>
            <a:pPr>
              <a:defRPr/>
            </a:pPr>
            <a:r>
              <a:rPr lang="es-ES"/>
              <a:t>Click to edit Master title style</a:t>
            </a:r>
            <a:endParaRPr lang="es-ES"/>
          </a:p>
        </p:txBody>
      </p:sp>
      <p:sp>
        <p:nvSpPr>
          <p:cNvPr id="3" name="Picture Placeholder 2"/>
          <p:cNvSpPr>
            <a:spLocks noChangeAspect="1" noGrp="1"/>
          </p:cNvSpPr>
          <p:nvPr>
            <p:ph type="pic" idx="1"/>
          </p:nvPr>
        </p:nvSpPr>
        <p:spPr bwMode="auto">
          <a:xfrm>
            <a:off x="5183187" y="987424"/>
            <a:ext cx="6172200" cy="4873624"/>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es-ES"/>
              <a:t>Click icon to add picture</a:t>
            </a:r>
            <a:endParaRPr lang="es-ES"/>
          </a:p>
        </p:txBody>
      </p:sp>
      <p:sp>
        <p:nvSpPr>
          <p:cNvPr id="4" name="Text Placeholder 3"/>
          <p:cNvSpPr>
            <a:spLocks noGrp="1"/>
          </p:cNvSpPr>
          <p:nvPr>
            <p:ph type="body" sz="half" idx="2"/>
          </p:nvPr>
        </p:nvSpPr>
        <p:spPr bwMode="auto">
          <a:xfrm>
            <a:off x="839787" y="2057400"/>
            <a:ext cx="3932236" cy="3811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s-ES"/>
              <a:t>Click to edit Master text styles</a:t>
            </a:r>
            <a:endParaRPr/>
          </a:p>
        </p:txBody>
      </p:sp>
      <p:sp>
        <p:nvSpPr>
          <p:cNvPr id="5" name="Date Placeholder 4"/>
          <p:cNvSpPr>
            <a:spLocks noGrp="1"/>
          </p:cNvSpPr>
          <p:nvPr>
            <p:ph type="dt" sz="half" idx="10"/>
          </p:nvPr>
        </p:nvSpPr>
        <p:spPr bwMode="auto"/>
        <p:txBody>
          <a:bodyPr/>
          <a:lstStyle/>
          <a:p>
            <a:pPr>
              <a:defRPr/>
            </a:pPr>
            <a:fld id="{BCC18F51-09EC-435C-A3BA-64A766E099C0}" type="datetimeFigureOut">
              <a:rPr lang="es-ES"/>
              <a:t/>
            </a:fld>
            <a:endParaRPr lang="es-ES"/>
          </a:p>
        </p:txBody>
      </p:sp>
      <p:sp>
        <p:nvSpPr>
          <p:cNvPr id="6" name="Footer Placeholder 5"/>
          <p:cNvSpPr>
            <a:spLocks noGrp="1"/>
          </p:cNvSpPr>
          <p:nvPr>
            <p:ph type="ftr" sz="quarter" idx="11"/>
          </p:nvPr>
        </p:nvSpPr>
        <p:spPr bwMode="auto"/>
        <p:txBody>
          <a:bodyPr/>
          <a:lstStyle/>
          <a:p>
            <a:pPr>
              <a:defRPr/>
            </a:pPr>
            <a:endParaRPr lang="es-ES"/>
          </a:p>
        </p:txBody>
      </p:sp>
      <p:sp>
        <p:nvSpPr>
          <p:cNvPr id="7" name="Slide Number Placeholder 6"/>
          <p:cNvSpPr>
            <a:spLocks noGrp="1"/>
          </p:cNvSpPr>
          <p:nvPr>
            <p:ph type="sldNum" sz="quarter" idx="12"/>
          </p:nvPr>
        </p:nvSpPr>
        <p:spPr bwMode="auto"/>
        <p:txBody>
          <a:bodyPr/>
          <a:lstStyle/>
          <a:p>
            <a:pPr>
              <a:defRPr/>
            </a:pPr>
            <a:fld id="{08395586-F03A-48D1-94DF-16B239DF4FB5}" type="slidenum">
              <a:rPr lang="es-ES"/>
              <a:t/>
            </a:fld>
            <a:endParaRPr lang="es-E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838199" y="365124"/>
            <a:ext cx="10515600" cy="1325562"/>
          </a:xfrm>
          <a:prstGeom prst="rect">
            <a:avLst/>
          </a:prstGeom>
        </p:spPr>
        <p:txBody>
          <a:bodyPr vert="horz" lIns="91440" tIns="45720" rIns="91440" bIns="45720" rtlCol="0" anchor="ctr">
            <a:normAutofit/>
          </a:bodyPr>
          <a:lstStyle/>
          <a:p>
            <a:pPr>
              <a:defRPr/>
            </a:pPr>
            <a:r>
              <a:rPr lang="es-ES"/>
              <a:t>Click to edit Master title style</a:t>
            </a:r>
            <a:endParaRPr lang="es-ES"/>
          </a:p>
        </p:txBody>
      </p:sp>
      <p:sp>
        <p:nvSpPr>
          <p:cNvPr id="3" name="Text Placeholder 2"/>
          <p:cNvSpPr>
            <a:spLocks noGrp="1"/>
          </p:cNvSpPr>
          <p:nvPr>
            <p:ph type="body" idx="1"/>
          </p:nvPr>
        </p:nvSpPr>
        <p:spPr bwMode="auto">
          <a:xfrm>
            <a:off x="838199" y="1825624"/>
            <a:ext cx="10515600" cy="4351338"/>
          </a:xfrm>
          <a:prstGeom prst="rect">
            <a:avLst/>
          </a:prstGeom>
        </p:spPr>
        <p:txBody>
          <a:bodyPr vert="horz" lIns="91440" tIns="45720" rIns="91440" bIns="45720" rtlCol="0">
            <a:normAutofit/>
          </a:bodyPr>
          <a:lstStyle/>
          <a:p>
            <a:pPr lvl="0">
              <a:defRPr/>
            </a:pPr>
            <a:r>
              <a:rPr lang="es-ES"/>
              <a:t>Click to edit Master text styles</a:t>
            </a:r>
            <a:endParaRPr/>
          </a:p>
          <a:p>
            <a:pPr lvl="1">
              <a:defRPr/>
            </a:pPr>
            <a:r>
              <a:rPr lang="es-ES"/>
              <a:t>Second level</a:t>
            </a:r>
            <a:endParaRPr/>
          </a:p>
          <a:p>
            <a:pPr lvl="2">
              <a:defRPr/>
            </a:pPr>
            <a:r>
              <a:rPr lang="es-ES"/>
              <a:t>Third level</a:t>
            </a:r>
            <a:endParaRPr/>
          </a:p>
          <a:p>
            <a:pPr lvl="3">
              <a:defRPr/>
            </a:pPr>
            <a:r>
              <a:rPr lang="es-ES"/>
              <a:t>Fourth level</a:t>
            </a:r>
            <a:endParaRPr/>
          </a:p>
          <a:p>
            <a:pPr lvl="4">
              <a:defRPr/>
            </a:pPr>
            <a:r>
              <a:rPr lang="es-ES"/>
              <a:t>Fifth level</a:t>
            </a:r>
            <a:endParaRPr lang="es-ES"/>
          </a:p>
        </p:txBody>
      </p:sp>
      <p:sp>
        <p:nvSpPr>
          <p:cNvPr id="4" name="Date Placeholder 3"/>
          <p:cNvSpPr>
            <a:spLocks noGrp="1"/>
          </p:cNvSpPr>
          <p:nvPr>
            <p:ph type="dt" sz="half" idx="2"/>
          </p:nvPr>
        </p:nvSpPr>
        <p:spPr bwMode="auto">
          <a:xfrm>
            <a:off x="838199" y="6356349"/>
            <a:ext cx="2743200" cy="365124"/>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BCC18F51-09EC-435C-A3BA-64A766E099C0}" type="datetimeFigureOut">
              <a:rPr lang="es-ES"/>
              <a:t/>
            </a:fld>
            <a:endParaRPr lang="es-ES"/>
          </a:p>
        </p:txBody>
      </p:sp>
      <p:sp>
        <p:nvSpPr>
          <p:cNvPr id="5" name="Footer Placeholder 4"/>
          <p:cNvSpPr>
            <a:spLocks noGrp="1"/>
          </p:cNvSpPr>
          <p:nvPr>
            <p:ph type="ftr" sz="quarter" idx="3"/>
          </p:nvPr>
        </p:nvSpPr>
        <p:spPr bwMode="auto">
          <a:xfrm>
            <a:off x="4038599" y="6356349"/>
            <a:ext cx="4114800" cy="365124"/>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s-ES"/>
          </a:p>
        </p:txBody>
      </p:sp>
      <p:sp>
        <p:nvSpPr>
          <p:cNvPr id="6" name="Slide Number Placeholder 5"/>
          <p:cNvSpPr>
            <a:spLocks noGrp="1"/>
          </p:cNvSpPr>
          <p:nvPr>
            <p:ph type="sldNum" sz="quarter" idx="4"/>
          </p:nvPr>
        </p:nvSpPr>
        <p:spPr bwMode="auto">
          <a:xfrm>
            <a:off x="8610599" y="6356349"/>
            <a:ext cx="2743200" cy="365124"/>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08395586-F03A-48D1-94DF-16B239DF4FB5}" type="slidenum">
              <a:rPr lang="es-ES"/>
              <a:t/>
            </a:fld>
            <a:endParaRPr lang="es-E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p:bodyStyle>
    <p:otherStyle>
      <a:defPPr>
        <a:defRPr lang="es-E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pic>
        <p:nvPicPr>
          <p:cNvPr id="1681274705" name=""/>
          <p:cNvPicPr>
            <a:picLocks noChangeAspect="1"/>
          </p:cNvPicPr>
          <p:nvPr/>
        </p:nvPicPr>
        <p:blipFill>
          <a:blip r:embed="rId2"/>
          <a:stretch/>
        </p:blipFill>
        <p:spPr bwMode="auto">
          <a:xfrm>
            <a:off x="5365749" y="0"/>
            <a:ext cx="6858000" cy="6858000"/>
          </a:xfrm>
          <a:prstGeom prst="rect">
            <a:avLst/>
          </a:prstGeom>
        </p:spPr>
      </p:pic>
      <p:sp>
        <p:nvSpPr>
          <p:cNvPr id="2075344236" name=""/>
          <p:cNvSpPr/>
          <p:nvPr/>
        </p:nvSpPr>
        <p:spPr bwMode="auto">
          <a:xfrm flipH="0" flipV="0">
            <a:off x="-104478" y="-13228"/>
            <a:ext cx="5516562" cy="6918854"/>
          </a:xfrm>
          <a:prstGeom prst="rect">
            <a:avLst/>
          </a:prstGeom>
          <a:solidFill>
            <a:schemeClr val="tx1">
              <a:lumMod val="65000"/>
              <a:lumOff val="35000"/>
            </a:schemeClr>
          </a:solidFill>
          <a:ln w="12700" cap="flat" cmpd="sng" algn="ctr">
            <a:solidFill>
              <a:schemeClr val="tx1">
                <a:lumMod val="74901"/>
                <a:lumOff val="25099"/>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sp>
      <p:sp>
        <p:nvSpPr>
          <p:cNvPr id="701379265" name=""/>
          <p:cNvSpPr txBox="1"/>
          <p:nvPr/>
        </p:nvSpPr>
        <p:spPr bwMode="auto">
          <a:xfrm flipH="0" flipV="0">
            <a:off x="1072916" y="3429000"/>
            <a:ext cx="7865719" cy="1188756"/>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en-US" sz="7200" b="1">
                <a:ln w="19049">
                  <a:solidFill>
                    <a:schemeClr val="bg1">
                      <a:lumMod val="85000"/>
                    </a:schemeClr>
                  </a:solidFill>
                  <a:prstDash val="solid"/>
                </a:ln>
                <a:noFill/>
                <a:latin typeface="ROG Fonts"/>
                <a:cs typeface="ROG Fonts"/>
              </a:rPr>
              <a:t>SUBLIMACION</a:t>
            </a:r>
            <a:endParaRPr sz="7200" b="1">
              <a:ln w="19049">
                <a:solidFill>
                  <a:schemeClr val="bg1">
                    <a:lumMod val="85000"/>
                  </a:schemeClr>
                </a:solidFill>
                <a:prstDash val="solid"/>
              </a:ln>
              <a:noFill/>
              <a:latin typeface="ROG Fonts"/>
              <a:cs typeface="ROG Fonts"/>
            </a:endParaRPr>
          </a:p>
        </p:txBody>
      </p:sp>
      <p:sp>
        <p:nvSpPr>
          <p:cNvPr id="1002125011" name=""/>
          <p:cNvSpPr txBox="1"/>
          <p:nvPr/>
        </p:nvSpPr>
        <p:spPr bwMode="auto">
          <a:xfrm flipH="0" flipV="0">
            <a:off x="1072916" y="4947708"/>
            <a:ext cx="3024295" cy="1554516"/>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defRPr/>
            </a:pPr>
            <a:r>
              <a:rPr lang="en-US" sz="4800">
                <a:solidFill>
                  <a:schemeClr val="bg1">
                    <a:lumMod val="75000"/>
                  </a:schemeClr>
                </a:solidFill>
                <a:latin typeface="Bebas"/>
                <a:cs typeface="Bebas"/>
              </a:rPr>
              <a:t>Edgar Rivero</a:t>
            </a:r>
            <a:endParaRPr sz="4800">
              <a:solidFill>
                <a:schemeClr val="bg1">
                  <a:lumMod val="75000"/>
                </a:schemeClr>
              </a:solidFill>
              <a:latin typeface="Bebas"/>
              <a:cs typeface="Bebas"/>
            </a:endParaRPr>
          </a:p>
          <a:p>
            <a:pPr>
              <a:defRPr/>
            </a:pPr>
            <a:r>
              <a:rPr lang="en-US" sz="4800">
                <a:solidFill>
                  <a:schemeClr val="bg1">
                    <a:lumMod val="75000"/>
                  </a:schemeClr>
                </a:solidFill>
                <a:latin typeface="Bebas"/>
                <a:cs typeface="Bebas"/>
              </a:rPr>
              <a:t>20428267</a:t>
            </a:r>
            <a:endParaRPr sz="4800">
              <a:solidFill>
                <a:schemeClr val="bg1">
                  <a:lumMod val="75000"/>
                </a:schemeClr>
              </a:solidFill>
              <a:latin typeface="Bebas"/>
              <a:cs typeface="Bebas"/>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868811464" name=""/>
          <p:cNvSpPr/>
          <p:nvPr/>
        </p:nvSpPr>
        <p:spPr bwMode="auto">
          <a:xfrm flipH="0" flipV="0">
            <a:off x="-104478" y="-13228"/>
            <a:ext cx="5516562" cy="6918854"/>
          </a:xfrm>
          <a:prstGeom prst="rect">
            <a:avLst/>
          </a:prstGeom>
          <a:solidFill>
            <a:schemeClr val="tx1">
              <a:lumMod val="65000"/>
              <a:lumOff val="35000"/>
            </a:schemeClr>
          </a:solidFill>
          <a:ln w="12700" cap="flat" cmpd="sng" algn="ctr">
            <a:solidFill>
              <a:schemeClr val="tx1">
                <a:lumMod val="74901"/>
                <a:lumOff val="25099"/>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sp>
      <p:sp>
        <p:nvSpPr>
          <p:cNvPr id="1387816318" name=""/>
          <p:cNvSpPr txBox="1"/>
          <p:nvPr/>
        </p:nvSpPr>
        <p:spPr bwMode="auto">
          <a:xfrm flipH="0" flipV="0">
            <a:off x="173227" y="846666"/>
            <a:ext cx="4960316" cy="1188755"/>
          </a:xfrm>
          <a:prstGeom prst="rect">
            <a:avLst/>
          </a:prstGeom>
          <a:noFill/>
        </p:spPr>
        <p:txBody>
          <a:bodyPr vertOverflow="overflow" horzOverflow="overflow" vert="horz" wrap="none" lIns="91440" tIns="45720" rIns="91440" bIns="45720" numCol="1" spcCol="0" rtlCol="0" fromWordArt="0" anchor="t" anchorCtr="0" forceAA="0" upright="0" compatLnSpc="0">
            <a:spAutoFit/>
          </a:bodyPr>
          <a:p>
            <a:pPr algn="ctr">
              <a:defRPr/>
            </a:pPr>
            <a:r>
              <a:rPr lang="es-ES" sz="3600" b="0" i="0" u="none" strike="noStrike" cap="none" spc="0">
                <a:solidFill>
                  <a:schemeClr val="bg1"/>
                </a:solidFill>
                <a:latin typeface="Arial"/>
                <a:ea typeface="Arial"/>
                <a:cs typeface="Arial"/>
              </a:rPr>
              <a:t>¿Qué es la sublimación </a:t>
            </a:r>
            <a:endParaRPr sz="3600" b="0" i="0" u="none" strike="noStrike" cap="none" spc="0">
              <a:solidFill>
                <a:schemeClr val="bg1"/>
              </a:solidFill>
              <a:latin typeface="Times New Roman"/>
              <a:cs typeface="Times New Roman"/>
            </a:endParaRPr>
          </a:p>
          <a:p>
            <a:pPr algn="ctr">
              <a:defRPr/>
            </a:pPr>
            <a:r>
              <a:rPr lang="es-ES" sz="3600" b="0" i="0" u="none" strike="noStrike" cap="none" spc="0">
                <a:solidFill>
                  <a:schemeClr val="bg1"/>
                </a:solidFill>
                <a:latin typeface="Arial"/>
                <a:ea typeface="Arial"/>
                <a:cs typeface="Arial"/>
              </a:rPr>
              <a:t>de camisetas? </a:t>
            </a:r>
            <a:endParaRPr sz="1600">
              <a:solidFill>
                <a:schemeClr val="bg1"/>
              </a:solidFill>
            </a:endParaRPr>
          </a:p>
        </p:txBody>
      </p:sp>
      <p:pic>
        <p:nvPicPr>
          <p:cNvPr id="1164267642" name=""/>
          <p:cNvPicPr>
            <a:picLocks noChangeAspect="1"/>
          </p:cNvPicPr>
          <p:nvPr/>
        </p:nvPicPr>
        <p:blipFill>
          <a:blip r:embed="rId2"/>
          <a:stretch/>
        </p:blipFill>
        <p:spPr bwMode="auto">
          <a:xfrm flipH="0" flipV="0">
            <a:off x="50799" y="2778124"/>
            <a:ext cx="5205136" cy="3887787"/>
          </a:xfrm>
          <a:prstGeom prst="rect">
            <a:avLst/>
          </a:prstGeom>
        </p:spPr>
      </p:pic>
      <p:sp>
        <p:nvSpPr>
          <p:cNvPr id="1253272427" name=""/>
          <p:cNvSpPr/>
          <p:nvPr/>
        </p:nvSpPr>
        <p:spPr bwMode="auto">
          <a:xfrm flipH="0" flipV="0">
            <a:off x="5729583" y="200059"/>
            <a:ext cx="6112702" cy="6492276"/>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just">
              <a:lnSpc>
                <a:spcPct val="150000"/>
              </a:lnSpc>
              <a:defRPr/>
            </a:pPr>
            <a:r>
              <a:rPr sz="2800" b="0" i="0" u="none">
                <a:solidFill>
                  <a:schemeClr val="tx1">
                    <a:lumMod val="75000"/>
                    <a:lumOff val="25000"/>
                  </a:schemeClr>
                </a:solidFill>
                <a:latin typeface="Arial"/>
                <a:ea typeface="Arial"/>
                <a:cs typeface="Arial"/>
              </a:rPr>
              <a:t>La técnica de sublimación en camisetas, se emplea para estampar diseños personalizados con mayor calidad, que la técnica de la Serigrafía. Esta técnica consiste en imprimir mediante un plotter o impresora de tinta, el diseño escogido en un papel absorbente especial para este tipo de estampados.</a:t>
            </a:r>
            <a:endParaRPr sz="2800" b="0" i="0" u="none">
              <a:solidFill>
                <a:schemeClr val="tx1">
                  <a:lumMod val="75000"/>
                  <a:lumOff val="25000"/>
                </a:schemeClr>
              </a:solidFill>
              <a:latin typeface="Arial"/>
              <a:ea typeface="Arial"/>
              <a:cs typeface="Arial"/>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787981597" name=""/>
          <p:cNvSpPr/>
          <p:nvPr/>
        </p:nvSpPr>
        <p:spPr bwMode="auto">
          <a:xfrm flipH="0" flipV="0">
            <a:off x="-104478" y="-13228"/>
            <a:ext cx="1018645" cy="6918854"/>
          </a:xfrm>
          <a:prstGeom prst="rect">
            <a:avLst/>
          </a:prstGeom>
          <a:solidFill>
            <a:schemeClr val="tx1">
              <a:lumMod val="65000"/>
              <a:lumOff val="35000"/>
            </a:schemeClr>
          </a:solidFill>
          <a:ln w="12700" cap="flat" cmpd="sng" algn="ctr">
            <a:solidFill>
              <a:schemeClr val="tx1">
                <a:lumMod val="74901"/>
                <a:lumOff val="25099"/>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sp>
      <p:pic>
        <p:nvPicPr>
          <p:cNvPr id="161470317" name=""/>
          <p:cNvPicPr>
            <a:picLocks noChangeAspect="1"/>
          </p:cNvPicPr>
          <p:nvPr/>
        </p:nvPicPr>
        <p:blipFill>
          <a:blip r:embed="rId2"/>
          <a:stretch/>
        </p:blipFill>
        <p:spPr bwMode="auto">
          <a:xfrm flipH="0" flipV="0">
            <a:off x="1509478" y="92603"/>
            <a:ext cx="9713616" cy="643771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635420224" name=""/>
          <p:cNvSpPr/>
          <p:nvPr/>
        </p:nvSpPr>
        <p:spPr bwMode="auto">
          <a:xfrm>
            <a:off x="1456664" y="339195"/>
            <a:ext cx="7771553" cy="822996"/>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defRPr/>
            </a:pPr>
            <a:r>
              <a:rPr lang="en-US" sz="4800" b="0" i="0" u="none">
                <a:solidFill>
                  <a:schemeClr val="tx1"/>
                </a:solidFill>
                <a:latin typeface="Arial"/>
                <a:ea typeface="Arial"/>
                <a:cs typeface="Arial"/>
              </a:rPr>
              <a:t>P</a:t>
            </a:r>
            <a:r>
              <a:rPr sz="4800" b="0" i="0" u="none">
                <a:solidFill>
                  <a:schemeClr val="tx1"/>
                </a:solidFill>
                <a:latin typeface="Arial"/>
                <a:ea typeface="Arial"/>
                <a:cs typeface="Arial"/>
              </a:rPr>
              <a:t>reguntas</a:t>
            </a:r>
            <a:r>
              <a:rPr lang="en-US" sz="4800" b="0" i="0" u="none">
                <a:solidFill>
                  <a:schemeClr val="tx1"/>
                </a:solidFill>
                <a:latin typeface="Arial"/>
                <a:ea typeface="Arial"/>
                <a:cs typeface="Arial"/>
              </a:rPr>
              <a:t> frecuentes</a:t>
            </a:r>
            <a:endParaRPr sz="4800">
              <a:solidFill>
                <a:schemeClr val="tx1"/>
              </a:solidFill>
            </a:endParaRPr>
          </a:p>
        </p:txBody>
      </p:sp>
      <p:sp>
        <p:nvSpPr>
          <p:cNvPr id="784500211" name=""/>
          <p:cNvSpPr/>
          <p:nvPr/>
        </p:nvSpPr>
        <p:spPr bwMode="auto">
          <a:xfrm flipH="0" flipV="0">
            <a:off x="-104478" y="-13228"/>
            <a:ext cx="1018644" cy="6918853"/>
          </a:xfrm>
          <a:prstGeom prst="rect">
            <a:avLst/>
          </a:prstGeom>
          <a:solidFill>
            <a:schemeClr val="tx1">
              <a:lumMod val="65000"/>
              <a:lumOff val="35000"/>
            </a:schemeClr>
          </a:solidFill>
          <a:ln w="12700" cap="flat" cmpd="sng" algn="ctr">
            <a:solidFill>
              <a:schemeClr val="tx1">
                <a:lumMod val="74901"/>
                <a:lumOff val="25099"/>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sp>
      <p:sp>
        <p:nvSpPr>
          <p:cNvPr id="1170540112" name=""/>
          <p:cNvSpPr txBox="1"/>
          <p:nvPr/>
        </p:nvSpPr>
        <p:spPr bwMode="auto">
          <a:xfrm flipH="0" flipV="0">
            <a:off x="1350729" y="1796520"/>
            <a:ext cx="10266409" cy="4358675"/>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lgn="l">
              <a:defRPr/>
            </a:pPr>
            <a:r>
              <a:rPr sz="2400" b="0" i="0" u="none">
                <a:solidFill>
                  <a:schemeClr val="tx1"/>
                </a:solidFill>
                <a:latin typeface="Arial"/>
                <a:ea typeface="Arial"/>
                <a:cs typeface="Arial"/>
              </a:rPr>
              <a:t>Como mejorar los tiempos de trabajo? </a:t>
            </a:r>
            <a:endParaRPr sz="2400" b="0" i="0" u="none">
              <a:solidFill>
                <a:schemeClr val="tx1"/>
              </a:solidFill>
              <a:latin typeface="Arial"/>
              <a:ea typeface="Arial"/>
              <a:cs typeface="Arial"/>
            </a:endParaRPr>
          </a:p>
          <a:p>
            <a:pPr algn="l">
              <a:defRPr/>
            </a:pPr>
            <a:endParaRPr sz="2800" b="0" i="0" u="none">
              <a:solidFill>
                <a:schemeClr val="tx1"/>
              </a:solidFill>
              <a:latin typeface="Arial"/>
              <a:ea typeface="Arial"/>
              <a:cs typeface="Arial"/>
            </a:endParaRPr>
          </a:p>
          <a:p>
            <a:pPr algn="l">
              <a:defRPr/>
            </a:pPr>
            <a:r>
              <a:rPr sz="2400" b="0" i="0" u="none">
                <a:solidFill>
                  <a:schemeClr val="tx1"/>
                </a:solidFill>
                <a:latin typeface="Arial"/>
                <a:ea typeface="Arial"/>
                <a:cs typeface="Arial"/>
              </a:rPr>
              <a:t>Como cumplir con los pedidos sin tantos errores?</a:t>
            </a:r>
            <a:endParaRPr sz="2400" b="0" i="0" u="none">
              <a:solidFill>
                <a:schemeClr val="tx1"/>
              </a:solidFill>
              <a:latin typeface="Arial"/>
              <a:ea typeface="Arial"/>
              <a:cs typeface="Arial"/>
            </a:endParaRPr>
          </a:p>
          <a:p>
            <a:pPr algn="l">
              <a:defRPr/>
            </a:pPr>
            <a:endParaRPr sz="2800" b="0" i="0" u="none">
              <a:solidFill>
                <a:schemeClr val="tx1"/>
              </a:solidFill>
              <a:latin typeface="Arial"/>
              <a:ea typeface="Arial"/>
              <a:cs typeface="Arial"/>
            </a:endParaRPr>
          </a:p>
          <a:p>
            <a:pPr algn="l">
              <a:defRPr/>
            </a:pPr>
            <a:r>
              <a:rPr sz="2400" b="0" i="0" u="none">
                <a:solidFill>
                  <a:schemeClr val="tx1"/>
                </a:solidFill>
                <a:latin typeface="Arial"/>
                <a:ea typeface="Arial"/>
                <a:cs typeface="Arial"/>
              </a:rPr>
              <a:t>Cual seria la cantidad necesaria de empleados para este proceso (teniendo en cuenta la maquinaria que se tiene)?</a:t>
            </a:r>
            <a:endParaRPr sz="2400" b="0" i="0" u="none">
              <a:solidFill>
                <a:schemeClr val="tx1"/>
              </a:solidFill>
              <a:latin typeface="Arial"/>
              <a:ea typeface="Arial"/>
              <a:cs typeface="Arial"/>
            </a:endParaRPr>
          </a:p>
          <a:p>
            <a:pPr algn="l">
              <a:defRPr/>
            </a:pPr>
            <a:endParaRPr sz="2800" b="0" i="0" u="none">
              <a:solidFill>
                <a:schemeClr val="tx1"/>
              </a:solidFill>
              <a:latin typeface="Arial"/>
              <a:ea typeface="Arial"/>
              <a:cs typeface="Arial"/>
            </a:endParaRPr>
          </a:p>
          <a:p>
            <a:pPr algn="l">
              <a:defRPr/>
            </a:pPr>
            <a:r>
              <a:rPr sz="2400" b="0" i="0" u="none">
                <a:solidFill>
                  <a:schemeClr val="tx1"/>
                </a:solidFill>
                <a:latin typeface="Arial"/>
                <a:ea typeface="Arial"/>
                <a:cs typeface="Arial"/>
              </a:rPr>
              <a:t>Cuantas horas diarias serian necesarias para cada empleado para poder cumplir con el trabajo y cometer los minimos errores?</a:t>
            </a:r>
            <a:endParaRPr sz="2400" b="0" i="0" u="none">
              <a:solidFill>
                <a:schemeClr val="tx1"/>
              </a:solidFill>
              <a:latin typeface="Arial"/>
              <a:ea typeface="Arial"/>
              <a:cs typeface="Arial"/>
            </a:endParaRPr>
          </a:p>
          <a:p>
            <a:pPr algn="l">
              <a:defRPr/>
            </a:pPr>
            <a:endParaRPr sz="2800" b="0" i="0" u="none">
              <a:solidFill>
                <a:schemeClr val="tx1"/>
              </a:solidFill>
              <a:latin typeface="Arial"/>
              <a:ea typeface="Arial"/>
              <a:cs typeface="Arial"/>
            </a:endParaRPr>
          </a:p>
          <a:p>
            <a:pPr algn="l">
              <a:defRPr/>
            </a:pPr>
            <a:r>
              <a:rPr sz="2400" b="0" i="0" u="none">
                <a:solidFill>
                  <a:schemeClr val="tx1"/>
                </a:solidFill>
                <a:latin typeface="Arial"/>
                <a:ea typeface="Arial"/>
                <a:cs typeface="Arial"/>
              </a:rPr>
              <a:t>Como maximizar ganancias?</a:t>
            </a:r>
            <a:endParaRPr sz="2400" b="0" i="0" u="none">
              <a:solidFill>
                <a:schemeClr val="tx1"/>
              </a:solidFill>
              <a:latin typeface="Arial"/>
              <a:ea typeface="Arial"/>
              <a:cs typeface="Arial"/>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pic>
        <p:nvPicPr>
          <p:cNvPr id="931917490" name=""/>
          <p:cNvPicPr>
            <a:picLocks noChangeAspect="1"/>
          </p:cNvPicPr>
          <p:nvPr/>
        </p:nvPicPr>
        <p:blipFill>
          <a:blip r:embed="rId2"/>
          <a:stretch/>
        </p:blipFill>
        <p:spPr bwMode="auto">
          <a:xfrm flipH="0" flipV="0">
            <a:off x="1153894" y="224895"/>
            <a:ext cx="8163235" cy="5336645"/>
          </a:xfrm>
          <a:prstGeom prst="rect">
            <a:avLst/>
          </a:prstGeom>
        </p:spPr>
      </p:pic>
      <p:sp>
        <p:nvSpPr>
          <p:cNvPr id="1937858137" name=""/>
          <p:cNvSpPr/>
          <p:nvPr/>
        </p:nvSpPr>
        <p:spPr bwMode="auto">
          <a:xfrm flipH="0" flipV="0">
            <a:off x="-104478" y="-13228"/>
            <a:ext cx="1018644" cy="6918853"/>
          </a:xfrm>
          <a:prstGeom prst="rect">
            <a:avLst/>
          </a:prstGeom>
          <a:solidFill>
            <a:schemeClr val="tx1">
              <a:lumMod val="65000"/>
              <a:lumOff val="35000"/>
            </a:schemeClr>
          </a:solidFill>
          <a:ln w="12700" cap="flat" cmpd="sng" algn="ctr">
            <a:solidFill>
              <a:schemeClr val="tx1">
                <a:lumMod val="74901"/>
                <a:lumOff val="25099"/>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sp>
      <p:sp>
        <p:nvSpPr>
          <p:cNvPr id="66024571" name=""/>
          <p:cNvSpPr/>
          <p:nvPr/>
        </p:nvSpPr>
        <p:spPr bwMode="auto">
          <a:xfrm flipH="0" flipV="0">
            <a:off x="5901562" y="3837728"/>
            <a:ext cx="5728300" cy="2468915"/>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algn="r">
              <a:defRPr/>
            </a:pPr>
            <a:r>
              <a:rPr sz="2600" b="0" i="0" u="none">
                <a:solidFill>
                  <a:schemeClr val="tx1"/>
                </a:solidFill>
                <a:latin typeface="Arial"/>
                <a:ea typeface="Arial"/>
                <a:cs typeface="Arial"/>
              </a:rPr>
              <a:t>Para poder encontrar las fallas y poder apreciar mejor el proceso se procede a simular un ambiente virtual, vamos a poder tener una idea de las tareas diarias que se procesan y como mejorar el método de trabajo</a:t>
            </a:r>
            <a:endParaRPr sz="2600" b="0" i="0" u="none">
              <a:solidFill>
                <a:schemeClr val="tx1"/>
              </a:solidFill>
              <a:latin typeface="Arial"/>
              <a:ea typeface="Arial"/>
              <a:cs typeface="Arial"/>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896570630" name=""/>
          <p:cNvSpPr/>
          <p:nvPr/>
        </p:nvSpPr>
        <p:spPr bwMode="auto">
          <a:xfrm flipH="0" flipV="0">
            <a:off x="-104478" y="-13228"/>
            <a:ext cx="1018644" cy="6918853"/>
          </a:xfrm>
          <a:prstGeom prst="rect">
            <a:avLst/>
          </a:prstGeom>
          <a:solidFill>
            <a:schemeClr val="tx1">
              <a:lumMod val="65000"/>
              <a:lumOff val="35000"/>
            </a:schemeClr>
          </a:solidFill>
          <a:ln w="12700" cap="flat" cmpd="sng" algn="ctr">
            <a:solidFill>
              <a:schemeClr val="tx1">
                <a:lumMod val="74901"/>
                <a:lumOff val="25099"/>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sp>
      <p:pic>
        <p:nvPicPr>
          <p:cNvPr id="694641277" name=""/>
          <p:cNvPicPr>
            <a:picLocks noChangeAspect="1"/>
          </p:cNvPicPr>
          <p:nvPr/>
        </p:nvPicPr>
        <p:blipFill>
          <a:blip r:embed="rId2"/>
          <a:stretch/>
        </p:blipFill>
        <p:spPr bwMode="auto">
          <a:xfrm>
            <a:off x="1038408" y="17197"/>
            <a:ext cx="11041224"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890030816" name=""/>
          <p:cNvSpPr/>
          <p:nvPr/>
        </p:nvSpPr>
        <p:spPr bwMode="auto">
          <a:xfrm flipH="0" flipV="0">
            <a:off x="-104478" y="-13228"/>
            <a:ext cx="1018644" cy="6918853"/>
          </a:xfrm>
          <a:prstGeom prst="rect">
            <a:avLst/>
          </a:prstGeom>
          <a:solidFill>
            <a:schemeClr val="tx1">
              <a:lumMod val="65000"/>
              <a:lumOff val="35000"/>
            </a:schemeClr>
          </a:solidFill>
          <a:ln w="12700" cap="flat" cmpd="sng" algn="ctr">
            <a:solidFill>
              <a:schemeClr val="tx1">
                <a:lumMod val="74901"/>
                <a:lumOff val="25099"/>
              </a:schemeClr>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sp>
      <p:sp>
        <p:nvSpPr>
          <p:cNvPr id="1549483953" name=""/>
          <p:cNvSpPr/>
          <p:nvPr/>
        </p:nvSpPr>
        <p:spPr bwMode="auto">
          <a:xfrm flipH="0" flipV="0">
            <a:off x="1273452" y="618701"/>
            <a:ext cx="10409831" cy="5455955"/>
          </a:xfrm>
        </p:spPr>
        <p:txBody>
          <a:bodyPr rot="0" spcFirstLastPara="0" vertOverflow="overflow" horzOverflow="overflow" vert="horz" wrap="square" lIns="91440" tIns="45720" rIns="91440" bIns="45720" numCol="1" spcCol="0" rtlCol="0" fromWordArt="0" anchor="t" anchorCtr="0" forceAA="0" upright="0" compatLnSpc="1">
            <a:prstTxWarp prst="textNoShape"/>
            <a:spAutoFit/>
          </a:bodyPr>
          <a:p>
            <a:pPr marL="327936" indent="-327936">
              <a:buFont typeface="Arial"/>
              <a:buChar char="–"/>
              <a:defRPr/>
            </a:pPr>
            <a:r>
              <a:rPr sz="2200" b="0" i="0" u="none">
                <a:solidFill>
                  <a:schemeClr val="tx1"/>
                </a:solidFill>
                <a:latin typeface="Arial"/>
                <a:ea typeface="Arial"/>
                <a:cs typeface="Arial"/>
              </a:rPr>
              <a:t>Como mejorar los tiempos de trabajo? Con la ayuda de los resultados de la simulación nos damos cuenta que se necesitaría otro diseñador para mejorar tiempos ya que uno solo solo logra hacer al día 2 tareas mientras que en otras áreas</a:t>
            </a:r>
            <a:endParaRPr sz="2200" b="0" i="0" u="none">
              <a:solidFill>
                <a:schemeClr val="tx1"/>
              </a:solidFill>
              <a:latin typeface="Arial"/>
              <a:ea typeface="Arial"/>
              <a:cs typeface="Arial"/>
            </a:endParaRPr>
          </a:p>
          <a:p>
            <a:pPr marL="327936" indent="-327936">
              <a:buFont typeface="Arial"/>
              <a:buChar char="–"/>
              <a:defRPr/>
            </a:pPr>
            <a:r>
              <a:rPr sz="2200" b="0" i="0" u="none">
                <a:solidFill>
                  <a:schemeClr val="tx1"/>
                </a:solidFill>
                <a:latin typeface="Arial"/>
                <a:ea typeface="Arial"/>
                <a:cs typeface="Arial"/>
              </a:rPr>
              <a:t>Como cumplir con los pedidos sin tantos errores? Esta pregunta fue agregada especialmente para tener claro que no todas las interrogantes se pueden responder con la simulación y no tiene nada de malo solo son aspectos a tener en cuenta</a:t>
            </a:r>
            <a:endParaRPr sz="2200" b="0" i="0" u="none">
              <a:solidFill>
                <a:schemeClr val="tx1"/>
              </a:solidFill>
              <a:latin typeface="Arial"/>
              <a:ea typeface="Arial"/>
              <a:cs typeface="Arial"/>
            </a:endParaRPr>
          </a:p>
          <a:p>
            <a:pPr marL="327936" indent="-327936">
              <a:buFont typeface="Arial"/>
              <a:buChar char="–"/>
              <a:defRPr/>
            </a:pPr>
            <a:r>
              <a:rPr sz="2200" b="0" i="0" u="none">
                <a:solidFill>
                  <a:schemeClr val="tx1"/>
                </a:solidFill>
                <a:latin typeface="Arial"/>
                <a:ea typeface="Arial"/>
                <a:cs typeface="Arial"/>
              </a:rPr>
              <a:t>Cual seria la cantidad necesaria de empleados para este proceso (teniendo en cuenta la maquinaria que se tiene)? 1 diseñador, 3 costureras y 1 cortadores y un recepcionista</a:t>
            </a:r>
            <a:endParaRPr sz="2200" b="0" i="0" u="none">
              <a:solidFill>
                <a:schemeClr val="tx1"/>
              </a:solidFill>
              <a:latin typeface="Arial"/>
              <a:ea typeface="Arial"/>
              <a:cs typeface="Arial"/>
            </a:endParaRPr>
          </a:p>
          <a:p>
            <a:pPr marL="327936" indent="-327936">
              <a:buFont typeface="Arial"/>
              <a:buChar char="–"/>
              <a:defRPr/>
            </a:pPr>
            <a:r>
              <a:rPr sz="2200" b="0" i="0" u="none">
                <a:solidFill>
                  <a:schemeClr val="tx1"/>
                </a:solidFill>
                <a:latin typeface="Arial"/>
                <a:ea typeface="Arial"/>
                <a:cs typeface="Arial"/>
              </a:rPr>
              <a:t>Cuantas horas diarias serian necesarias para cada empleado para poder cumplir con el trabajo y cometer los mínimos errores? Con 8 horas diarias se puede mantener un buen progreso</a:t>
            </a:r>
            <a:endParaRPr sz="2200" b="0" i="0" u="none">
              <a:solidFill>
                <a:schemeClr val="tx1"/>
              </a:solidFill>
              <a:latin typeface="Arial"/>
              <a:ea typeface="Arial"/>
              <a:cs typeface="Arial"/>
            </a:endParaRPr>
          </a:p>
          <a:p>
            <a:pPr marL="327936" indent="-327936">
              <a:buFont typeface="Arial"/>
              <a:buChar char="–"/>
              <a:defRPr/>
            </a:pPr>
            <a:r>
              <a:rPr sz="2200" b="0" i="0" u="none">
                <a:solidFill>
                  <a:schemeClr val="tx1"/>
                </a:solidFill>
                <a:latin typeface="Arial"/>
                <a:ea typeface="Arial"/>
                <a:cs typeface="Arial"/>
              </a:rPr>
              <a:t>Como maximizar ganancias? con contratar un nuevo diseñador(a) se puede maximizar las ganancias</a:t>
            </a:r>
            <a:endParaRPr sz="2200" b="0" i="0" u="none">
              <a:solidFill>
                <a:schemeClr val="tx1"/>
              </a:solidFill>
              <a:latin typeface="Arial"/>
              <a:ea typeface="Arial"/>
              <a:cs typeface="Arial"/>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New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ONLYOFFICE/7.2.0.204</Application>
  <DocSecurity>0</DocSecurity>
  <PresentationFormat>Widescreen</PresentationFormat>
  <Paragraphs>0</Paragraphs>
  <Slides>7</Slides>
  <Notes>7</Notes>
  <HiddenSlides>0</HiddenSlides>
  <MMClips>2</MMClips>
  <ScaleCrop>0</ScaleCrop>
  <HeadingPairs>
    <vt:vector size="4" baseType="variant">
      <vt:variant>
        <vt:lpstr>Theme</vt:lpstr>
      </vt:variant>
      <vt:variant>
        <vt:i4>1</vt:i4>
      </vt:variant>
      <vt:variant>
        <vt:lpstr>Slide Titles</vt:lpstr>
      </vt:variant>
      <vt:variant>
        <vt:i4>7</vt:i4>
      </vt:variant>
    </vt:vector>
  </HeadingPairs>
  <TitlesOfParts>
    <vt:vector size="8" baseType="lpstr">
      <vt:lpstr>Theme 1</vt:lpstr>
      <vt:lpstr>Slide 1</vt:lpstr>
      <vt:lpstr>Slide 2</vt:lpstr>
      <vt:lpstr>Slide 3</vt:lpstr>
      <vt:lpstr>Slide 4</vt:lpstr>
      <vt:lpstr>Slide 5</vt:lpstr>
      <vt:lpstr>Slide 6</vt:lpstr>
      <vt:lpstr>Slide 7</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dc:identifier/>
  <dc:language/>
  <cp:lastModifiedBy/>
  <cp:revision>6</cp:revision>
  <dcterms:created xsi:type="dcterms:W3CDTF">2012-12-03T06:56:55Z</dcterms:created>
  <dcterms:modified xsi:type="dcterms:W3CDTF">2022-10-21T16:22:39Z</dcterms:modified>
  <cp:category/>
  <cp:contentStatus/>
  <cp:version/>
</cp:coreProperties>
</file>